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93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3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7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322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2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9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1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2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0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8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9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0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11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7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7.wdp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DCF4FF"/>
              </a:clrFrom>
              <a:clrTo>
                <a:srgbClr val="DCF4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89844" l="4232" r="91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9" y="762266"/>
            <a:ext cx="7987004" cy="495778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578499" y="2020232"/>
            <a:ext cx="4348065" cy="175432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NUMBER</a:t>
            </a:r>
            <a:r>
              <a:rPr lang="en-GB" sz="5400" dirty="0" smtClean="0">
                <a:latin typeface="Broadway" panose="04040905080B02020502" pitchFamily="82" charset="0"/>
              </a:rPr>
              <a:t> GUESSING</a:t>
            </a:r>
            <a:endParaRPr lang="en-IN" sz="5400" dirty="0">
              <a:latin typeface="Broadway" panose="04040905080B02020502" pitchFamily="8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0899" y="4313118"/>
            <a:ext cx="3676260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smtClean="0"/>
              <a:t>NAME: VEERA BABY ALEKHYA</a:t>
            </a:r>
          </a:p>
          <a:p>
            <a:r>
              <a:rPr lang="en-GB" dirty="0" smtClean="0"/>
              <a:t>MICRO IT PROJECT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513010"/>
            <a:ext cx="8036639" cy="2318113"/>
          </a:xfrm>
        </p:spPr>
        <p:txBody>
          <a:bodyPr/>
          <a:lstStyle/>
          <a:p>
            <a:r>
              <a:rPr dirty="0">
                <a:latin typeface="Broadway" panose="04040905080B02020502" pitchFamily="82" charset="0"/>
              </a:rPr>
              <a:t>📚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56239" y="2331924"/>
            <a:ext cx="6690947" cy="3424107"/>
          </a:xfrm>
        </p:spPr>
        <p:txBody>
          <a:bodyPr/>
          <a:lstStyle/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Improved understanding of loops and conditionals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Learned input validation and error handling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Practiced modular and recursive programming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Gained confidence in small Python project delivery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7392" y="460257"/>
            <a:ext cx="8924192" cy="2362074"/>
          </a:xfrm>
        </p:spPr>
        <p:txBody>
          <a:bodyPr/>
          <a:lstStyle/>
          <a:p>
            <a:r>
              <a:rPr dirty="0">
                <a:latin typeface="Broadway" panose="04040905080B02020502" pitchFamily="82" charset="0"/>
              </a:rPr>
              <a:t>✅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701562" y="2375885"/>
            <a:ext cx="4642338" cy="3424107"/>
          </a:xfrm>
        </p:spPr>
        <p:txBody>
          <a:bodyPr>
            <a:normAutofit lnSpcReduction="10000"/>
          </a:bodyPr>
          <a:lstStyle/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This project helped strengthen Python fundamentals.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Despite being a simple game, it involved logical design, user interaction, and good coding practices.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The experience was educational and rewarding.</a:t>
            </a:r>
          </a:p>
        </p:txBody>
      </p:sp>
      <p:pic>
        <p:nvPicPr>
          <p:cNvPr id="1026" name="Picture 2" descr="Conclusion Stock Illustrations – 16,260 Conclusion Stock Illustrations,  Vectors &amp; Clipart - Dreamstim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89809" l="3250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8" y="3218847"/>
            <a:ext cx="3370630" cy="19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18518"/>
            <a:ext cx="7887170" cy="1748575"/>
          </a:xfrm>
        </p:spPr>
        <p:txBody>
          <a:bodyPr/>
          <a:lstStyle/>
          <a:p>
            <a:r>
              <a:rPr b="1" dirty="0">
                <a:latin typeface="Broadway" panose="04040905080B02020502" pitchFamily="82" charset="0"/>
              </a:rPr>
              <a:t>🔮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71500" y="2921008"/>
            <a:ext cx="5223101" cy="2134569"/>
          </a:xfrm>
        </p:spPr>
        <p:txBody>
          <a:bodyPr>
            <a:normAutofit fontScale="92500" lnSpcReduction="10000"/>
          </a:bodyPr>
          <a:lstStyle/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Add difficulty levels (Easy, Hard)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GUI version using </a:t>
            </a:r>
            <a:r>
              <a:rPr b="1" dirty="0" err="1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Tkinter</a:t>
            </a:r>
            <a:endParaRPr b="1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Maintain score history </a:t>
            </a:r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across</a:t>
            </a:r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 games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Add sound effects or animations</a:t>
            </a:r>
          </a:p>
        </p:txBody>
      </p:sp>
      <p:sp>
        <p:nvSpPr>
          <p:cNvPr id="4" name="AutoShape 2" descr="Future Scope For PowerPoint Templat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60" name="Picture 12" descr="Future Scope未來視野教育學院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572" y="2224218"/>
            <a:ext cx="3851267" cy="385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081" y="804025"/>
            <a:ext cx="6251303" cy="104923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b="1" dirty="0">
                <a:latin typeface="Broadway" panose="04040905080B02020502" pitchFamily="82" charset="0"/>
              </a:rPr>
              <a:t>📘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40833" y="2135873"/>
            <a:ext cx="4947978" cy="3228352"/>
          </a:xfrm>
        </p:spPr>
        <p:txBody>
          <a:bodyPr>
            <a:normAutofit lnSpcReduction="10000"/>
          </a:bodyPr>
          <a:lstStyle/>
          <a:p>
            <a:r>
              <a:rPr b="1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The Number Guessing Game is a console-based Python game.</a:t>
            </a:r>
          </a:p>
          <a:p>
            <a:r>
              <a:rPr b="1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The player guesses a random number between 1 and 100 within limited attempts.</a:t>
            </a:r>
          </a:p>
          <a:p>
            <a:r>
              <a:rPr b="1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The game gives feedback on each guess (Too high / Too low / Correct).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09" b="94238" l="11133" r="472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11" y="-1110744"/>
            <a:ext cx="5383764" cy="6474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041" y="1096360"/>
            <a:ext cx="7511473" cy="13124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dirty="0">
                <a:latin typeface="Broadway" panose="04040905080B02020502" pitchFamily="82" charset="0"/>
              </a:rPr>
              <a:t>🎯 Objective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25841" y="2910373"/>
            <a:ext cx="6211179" cy="2671277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Learn core Python programming concepts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Understand conditional logic and loops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</a:t>
            </a:r>
            <a:r>
              <a:rPr b="1" dirty="0" smtClean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Implement </a:t>
            </a:r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a fully functional console game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Handle user input and feedback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539" b="96973" l="53418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58" y="-104244"/>
            <a:ext cx="5837041" cy="419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82" y="3429000"/>
            <a:ext cx="2124075" cy="215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Broadway" panose="04040905080B02020502" pitchFamily="82" charset="0"/>
              </a:rPr>
              <a:t>🛠️ Tools and 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3012" y="2437582"/>
            <a:ext cx="4638510" cy="2286187"/>
          </a:xfrm>
        </p:spPr>
        <p:txBody>
          <a:bodyPr>
            <a:normAutofit fontScale="92500"/>
          </a:bodyPr>
          <a:lstStyle/>
          <a:p>
            <a:r>
              <a:rPr b="1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- Language: Python 3.x</a:t>
            </a:r>
          </a:p>
          <a:p>
            <a:r>
              <a:rPr b="1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- IDE: VS Code / </a:t>
            </a:r>
            <a:r>
              <a:rPr b="1" dirty="0" err="1" smtClean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Py</a:t>
            </a:r>
            <a:r>
              <a:rPr lang="en-GB" b="1" dirty="0" smtClean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b="1" dirty="0" smtClean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Charm</a:t>
            </a:r>
            <a:endParaRPr b="1" dirty="0">
              <a:solidFill>
                <a:schemeClr val="accent4">
                  <a:lumMod val="75000"/>
                </a:schemeClr>
              </a:solidFill>
              <a:latin typeface="Algerian" panose="04020705040A02060702" pitchFamily="82" charset="0"/>
            </a:endParaRPr>
          </a:p>
          <a:p>
            <a:r>
              <a:rPr b="1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- Platform: Console Application</a:t>
            </a:r>
          </a:p>
          <a:p>
            <a:r>
              <a:rPr b="1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- Libraries: random, input/output handling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960" l="10000" r="92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60" y="2051050"/>
            <a:ext cx="4064000" cy="316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07" y="4749796"/>
            <a:ext cx="1290161" cy="655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78" y="4787261"/>
            <a:ext cx="562267" cy="560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43" y="5411269"/>
            <a:ext cx="706855" cy="395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89881" l="28000" r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43" y="5373358"/>
            <a:ext cx="910841" cy="5100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89881" l="48000" r="67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8" y="5366851"/>
            <a:ext cx="934079" cy="5230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89881" l="6533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27" y="5404763"/>
            <a:ext cx="709393" cy="397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69" y="5176690"/>
            <a:ext cx="1200797" cy="630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189705" cy="1126306"/>
          </a:xfrm>
        </p:spPr>
        <p:txBody>
          <a:bodyPr/>
          <a:lstStyle/>
          <a:p>
            <a:r>
              <a:rPr dirty="0">
                <a:latin typeface="Broadway" panose="04040905080B02020502" pitchFamily="82" charset="0"/>
              </a:rPr>
              <a:t>📋 Game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4702" y="2217803"/>
            <a:ext cx="4549143" cy="3424107"/>
          </a:xfrm>
        </p:spPr>
        <p:txBody>
          <a:bodyPr>
            <a:normAutofit fontScale="85000" lnSpcReduction="10000"/>
          </a:bodyPr>
          <a:lstStyle/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Game starts with a random number generated by the system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Player enters guesses within 7 attempts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Game gives feedback (Too high / Too low / Correct)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If correct or attempts exhausted, game ends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Replay option provided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69" y="2449304"/>
            <a:ext cx="2597480" cy="259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64" y="429947"/>
            <a:ext cx="7511473" cy="1312480"/>
          </a:xfrm>
        </p:spPr>
        <p:txBody>
          <a:bodyPr/>
          <a:lstStyle/>
          <a:p>
            <a:r>
              <a:rPr dirty="0">
                <a:latin typeface="Broadway" panose="04040905080B02020502" pitchFamily="82" charset="0"/>
              </a:rPr>
              <a:t>📷 Terminal Screenshot</a:t>
            </a:r>
          </a:p>
        </p:txBody>
      </p:sp>
      <p:pic>
        <p:nvPicPr>
          <p:cNvPr id="3" name="Picture 2" descr="game_screensh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09" y="1557072"/>
            <a:ext cx="8011105" cy="4330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51" y="441237"/>
            <a:ext cx="6956439" cy="1596177"/>
          </a:xfrm>
        </p:spPr>
        <p:txBody>
          <a:bodyPr/>
          <a:lstStyle/>
          <a:p>
            <a:r>
              <a:rPr dirty="0">
                <a:latin typeface="Broadway" panose="04040905080B02020502" pitchFamily="82" charset="0"/>
              </a:rPr>
              <a:t>🧾 User 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4493160" cy="3424107"/>
          </a:xfrm>
        </p:spPr>
        <p:txBody>
          <a:bodyPr/>
          <a:lstStyle/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Text-based console input/output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Clear prompts and feedback messages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Clean formatting with </a:t>
            </a:r>
            <a:r>
              <a:rPr b="1" dirty="0" err="1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emojis</a:t>
            </a:r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 and step guidance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90" y="1623526"/>
            <a:ext cx="3029339" cy="4344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568" y="618518"/>
            <a:ext cx="7509101" cy="1596177"/>
          </a:xfrm>
        </p:spPr>
        <p:txBody>
          <a:bodyPr/>
          <a:lstStyle/>
          <a:p>
            <a:r>
              <a:rPr dirty="0">
                <a:latin typeface="Broadway" panose="04040905080B02020502" pitchFamily="82" charset="0"/>
              </a:rPr>
              <a:t>⚙️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5117593" cy="3424107"/>
          </a:xfrm>
        </p:spPr>
        <p:txBody>
          <a:bodyPr/>
          <a:lstStyle/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Uses `</a:t>
            </a:r>
            <a:r>
              <a:rPr b="1" dirty="0" err="1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random.randint</a:t>
            </a:r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()` to generate the number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Loops and conditionals manage guesses and feedback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Replay handled with recursive function call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Input validation ensures only integers are </a:t>
            </a:r>
            <a:r>
              <a:rPr b="1" dirty="0" smtClean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processed</a:t>
            </a:r>
            <a:endParaRPr b="1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6" b="89741" l="10000" r="97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26" y="1718704"/>
            <a:ext cx="7165731" cy="5063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6368" l="5675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8" y="396240"/>
            <a:ext cx="9144000" cy="6461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1" b="25354" l="636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13" y="1156481"/>
            <a:ext cx="9144000" cy="646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Broadway" panose="04040905080B02020502" pitchFamily="82" charset="0"/>
              </a:rPr>
              <a:t>🚧 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229349"/>
            <a:ext cx="7772870" cy="3424107"/>
          </a:xfrm>
        </p:spPr>
        <p:txBody>
          <a:bodyPr/>
          <a:lstStyle/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Validating user input and preventing crashes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Ensuring clear feedback for each guess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Preventing duplicate prompts after win/loss</a:t>
            </a:r>
          </a:p>
          <a:p>
            <a:r>
              <a:rPr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 Designing smooth replay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0" b="89941" l="10059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90447"/>
            <a:ext cx="366639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225</TotalTime>
  <Words>344</Words>
  <Application>Microsoft Office PowerPoint</Application>
  <PresentationFormat>On-screen Show (4:3)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Broadway</vt:lpstr>
      <vt:lpstr>Tw Cen MT</vt:lpstr>
      <vt:lpstr>Droplet</vt:lpstr>
      <vt:lpstr>PowerPoint Presentation</vt:lpstr>
      <vt:lpstr>📘 Introduction</vt:lpstr>
      <vt:lpstr>🎯 Objective of the Project</vt:lpstr>
      <vt:lpstr>🛠️ Tools and Technologies Used</vt:lpstr>
      <vt:lpstr>📋 Game Flow</vt:lpstr>
      <vt:lpstr>📷 Terminal Screenshot</vt:lpstr>
      <vt:lpstr>🧾 User Interface Design</vt:lpstr>
      <vt:lpstr>⚙️ Implementation Details</vt:lpstr>
      <vt:lpstr>🚧 Challenges Faced</vt:lpstr>
      <vt:lpstr>📚 Learning Outcomes</vt:lpstr>
      <vt:lpstr>✅ Conclusion</vt:lpstr>
      <vt:lpstr>🔮 Future Scope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veera babyalekhya</dc:creator>
  <cp:keywords/>
  <dc:description>generated using python-pptx</dc:description>
  <cp:lastModifiedBy>veera babyalekhya</cp:lastModifiedBy>
  <cp:revision>20</cp:revision>
  <dcterms:created xsi:type="dcterms:W3CDTF">2013-01-27T09:14:16Z</dcterms:created>
  <dcterms:modified xsi:type="dcterms:W3CDTF">2025-06-04T12:13:20Z</dcterms:modified>
  <cp:category/>
</cp:coreProperties>
</file>